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3" r:id="rId2"/>
    <p:sldId id="264" r:id="rId3"/>
    <p:sldId id="265" r:id="rId4"/>
    <p:sldId id="266" r:id="rId5"/>
    <p:sldId id="272" r:id="rId6"/>
    <p:sldId id="274" r:id="rId7"/>
    <p:sldId id="275" r:id="rId8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660" y="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yns, Yolandi" userId="bd46dbd1-4d5b-4a7d-a415-e3d4e7d8cca6" providerId="ADAL" clId="{8976EBC2-7FAC-4A55-ABA9-5C3F0E56FEFA}"/>
    <pc:docChg chg="undo custSel mod delSld modSld modMainMaster">
      <pc:chgData name="Heyns, Yolandi" userId="bd46dbd1-4d5b-4a7d-a415-e3d4e7d8cca6" providerId="ADAL" clId="{8976EBC2-7FAC-4A55-ABA9-5C3F0E56FEFA}" dt="2026-09-18T13:15:07.353" v="122" actId="1076"/>
      <pc:docMkLst>
        <pc:docMk/>
      </pc:docMkLst>
      <pc:sldChg chg="del">
        <pc:chgData name="Heyns, Yolandi" userId="bd46dbd1-4d5b-4a7d-a415-e3d4e7d8cca6" providerId="ADAL" clId="{8976EBC2-7FAC-4A55-ABA9-5C3F0E56FEFA}" dt="2026-09-18T08:25:00.812" v="2" actId="47"/>
        <pc:sldMkLst>
          <pc:docMk/>
          <pc:sldMk cId="0" sldId="256"/>
        </pc:sldMkLst>
      </pc:sldChg>
      <pc:sldChg chg="del">
        <pc:chgData name="Heyns, Yolandi" userId="bd46dbd1-4d5b-4a7d-a415-e3d4e7d8cca6" providerId="ADAL" clId="{8976EBC2-7FAC-4A55-ABA9-5C3F0E56FEFA}" dt="2026-09-18T08:25:02.151" v="3" actId="47"/>
        <pc:sldMkLst>
          <pc:docMk/>
          <pc:sldMk cId="0" sldId="257"/>
        </pc:sldMkLst>
      </pc:sldChg>
      <pc:sldChg chg="del">
        <pc:chgData name="Heyns, Yolandi" userId="bd46dbd1-4d5b-4a7d-a415-e3d4e7d8cca6" providerId="ADAL" clId="{8976EBC2-7FAC-4A55-ABA9-5C3F0E56FEFA}" dt="2026-09-18T08:25:03.338" v="4" actId="47"/>
        <pc:sldMkLst>
          <pc:docMk/>
          <pc:sldMk cId="0" sldId="258"/>
        </pc:sldMkLst>
      </pc:sldChg>
      <pc:sldChg chg="del">
        <pc:chgData name="Heyns, Yolandi" userId="bd46dbd1-4d5b-4a7d-a415-e3d4e7d8cca6" providerId="ADAL" clId="{8976EBC2-7FAC-4A55-ABA9-5C3F0E56FEFA}" dt="2026-09-18T08:25:07.986" v="5" actId="47"/>
        <pc:sldMkLst>
          <pc:docMk/>
          <pc:sldMk cId="0" sldId="259"/>
        </pc:sldMkLst>
      </pc:sldChg>
      <pc:sldChg chg="del">
        <pc:chgData name="Heyns, Yolandi" userId="bd46dbd1-4d5b-4a7d-a415-e3d4e7d8cca6" providerId="ADAL" clId="{8976EBC2-7FAC-4A55-ABA9-5C3F0E56FEFA}" dt="2026-09-18T08:25:08.890" v="6" actId="47"/>
        <pc:sldMkLst>
          <pc:docMk/>
          <pc:sldMk cId="0" sldId="260"/>
        </pc:sldMkLst>
      </pc:sldChg>
      <pc:sldChg chg="del">
        <pc:chgData name="Heyns, Yolandi" userId="bd46dbd1-4d5b-4a7d-a415-e3d4e7d8cca6" providerId="ADAL" clId="{8976EBC2-7FAC-4A55-ABA9-5C3F0E56FEFA}" dt="2026-09-18T08:25:09.758" v="7" actId="47"/>
        <pc:sldMkLst>
          <pc:docMk/>
          <pc:sldMk cId="0" sldId="261"/>
        </pc:sldMkLst>
      </pc:sldChg>
      <pc:sldChg chg="del">
        <pc:chgData name="Heyns, Yolandi" userId="bd46dbd1-4d5b-4a7d-a415-e3d4e7d8cca6" providerId="ADAL" clId="{8976EBC2-7FAC-4A55-ABA9-5C3F0E56FEFA}" dt="2026-09-18T08:25:11.085" v="8" actId="47"/>
        <pc:sldMkLst>
          <pc:docMk/>
          <pc:sldMk cId="0" sldId="262"/>
        </pc:sldMkLst>
      </pc:sldChg>
      <pc:sldChg chg="modSp mod">
        <pc:chgData name="Heyns, Yolandi" userId="bd46dbd1-4d5b-4a7d-a415-e3d4e7d8cca6" providerId="ADAL" clId="{8976EBC2-7FAC-4A55-ABA9-5C3F0E56FEFA}" dt="2026-09-18T13:11:08.411" v="49" actId="20577"/>
        <pc:sldMkLst>
          <pc:docMk/>
          <pc:sldMk cId="0" sldId="263"/>
        </pc:sldMkLst>
        <pc:spChg chg="mod">
          <ac:chgData name="Heyns, Yolandi" userId="bd46dbd1-4d5b-4a7d-a415-e3d4e7d8cca6" providerId="ADAL" clId="{8976EBC2-7FAC-4A55-ABA9-5C3F0E56FEFA}" dt="2026-09-18T13:11:08.411" v="49" actId="20577"/>
          <ac:spMkLst>
            <pc:docMk/>
            <pc:sldMk cId="0" sldId="263"/>
            <ac:spMk id="12" creationId="{00000000-0000-0000-0000-000000000000}"/>
          </ac:spMkLst>
        </pc:spChg>
      </pc:sldChg>
      <pc:sldChg chg="modSp mod">
        <pc:chgData name="Heyns, Yolandi" userId="bd46dbd1-4d5b-4a7d-a415-e3d4e7d8cca6" providerId="ADAL" clId="{8976EBC2-7FAC-4A55-ABA9-5C3F0E56FEFA}" dt="2026-09-18T13:11:15.066" v="82" actId="20577"/>
        <pc:sldMkLst>
          <pc:docMk/>
          <pc:sldMk cId="0" sldId="264"/>
        </pc:sldMkLst>
        <pc:spChg chg="mod">
          <ac:chgData name="Heyns, Yolandi" userId="bd46dbd1-4d5b-4a7d-a415-e3d4e7d8cca6" providerId="ADAL" clId="{8976EBC2-7FAC-4A55-ABA9-5C3F0E56FEFA}" dt="2026-09-18T13:11:15.066" v="82" actId="20577"/>
          <ac:spMkLst>
            <pc:docMk/>
            <pc:sldMk cId="0" sldId="264"/>
            <ac:spMk id="8" creationId="{00000000-0000-0000-0000-000000000000}"/>
          </ac:spMkLst>
        </pc:spChg>
      </pc:sldChg>
      <pc:sldChg chg="addSp delSp modSp mod">
        <pc:chgData name="Heyns, Yolandi" userId="bd46dbd1-4d5b-4a7d-a415-e3d4e7d8cca6" providerId="ADAL" clId="{8976EBC2-7FAC-4A55-ABA9-5C3F0E56FEFA}" dt="2026-09-18T13:12:08.349" v="99" actId="478"/>
        <pc:sldMkLst>
          <pc:docMk/>
          <pc:sldMk cId="0" sldId="266"/>
        </pc:sldMkLst>
        <pc:picChg chg="add del">
          <ac:chgData name="Heyns, Yolandi" userId="bd46dbd1-4d5b-4a7d-a415-e3d4e7d8cca6" providerId="ADAL" clId="{8976EBC2-7FAC-4A55-ABA9-5C3F0E56FEFA}" dt="2026-09-18T13:12:07.854" v="98" actId="478"/>
          <ac:picMkLst>
            <pc:docMk/>
            <pc:sldMk cId="0" sldId="266"/>
            <ac:picMk id="3" creationId="{00000000-0000-0000-0000-000000000000}"/>
          </ac:picMkLst>
        </pc:picChg>
        <pc:picChg chg="add del">
          <ac:chgData name="Heyns, Yolandi" userId="bd46dbd1-4d5b-4a7d-a415-e3d4e7d8cca6" providerId="ADAL" clId="{8976EBC2-7FAC-4A55-ABA9-5C3F0E56FEFA}" dt="2026-09-18T13:12:08.349" v="99" actId="478"/>
          <ac:picMkLst>
            <pc:docMk/>
            <pc:sldMk cId="0" sldId="266"/>
            <ac:picMk id="5" creationId="{00000000-0000-0000-0000-000000000000}"/>
          </ac:picMkLst>
        </pc:picChg>
        <pc:picChg chg="add del mod">
          <ac:chgData name="Heyns, Yolandi" userId="bd46dbd1-4d5b-4a7d-a415-e3d4e7d8cca6" providerId="ADAL" clId="{8976EBC2-7FAC-4A55-ABA9-5C3F0E56FEFA}" dt="2026-09-18T13:12:07.415" v="97" actId="931"/>
          <ac:picMkLst>
            <pc:docMk/>
            <pc:sldMk cId="0" sldId="266"/>
            <ac:picMk id="7" creationId="{A144620B-DEAE-5679-5FA5-1776474627F2}"/>
          </ac:picMkLst>
        </pc:picChg>
        <pc:picChg chg="add del mod">
          <ac:chgData name="Heyns, Yolandi" userId="bd46dbd1-4d5b-4a7d-a415-e3d4e7d8cca6" providerId="ADAL" clId="{8976EBC2-7FAC-4A55-ABA9-5C3F0E56FEFA}" dt="2026-09-18T13:12:07.035" v="96" actId="931"/>
          <ac:picMkLst>
            <pc:docMk/>
            <pc:sldMk cId="0" sldId="266"/>
            <ac:picMk id="9" creationId="{2699E626-E256-6855-3774-5192E5AB52D2}"/>
          </ac:picMkLst>
        </pc:picChg>
      </pc:sldChg>
      <pc:sldChg chg="del">
        <pc:chgData name="Heyns, Yolandi" userId="bd46dbd1-4d5b-4a7d-a415-e3d4e7d8cca6" providerId="ADAL" clId="{8976EBC2-7FAC-4A55-ABA9-5C3F0E56FEFA}" dt="2026-09-18T08:25:17.001" v="9" actId="47"/>
        <pc:sldMkLst>
          <pc:docMk/>
          <pc:sldMk cId="0" sldId="267"/>
        </pc:sldMkLst>
      </pc:sldChg>
      <pc:sldChg chg="del">
        <pc:chgData name="Heyns, Yolandi" userId="bd46dbd1-4d5b-4a7d-a415-e3d4e7d8cca6" providerId="ADAL" clId="{8976EBC2-7FAC-4A55-ABA9-5C3F0E56FEFA}" dt="2026-09-18T08:25:19.419" v="10" actId="47"/>
        <pc:sldMkLst>
          <pc:docMk/>
          <pc:sldMk cId="0" sldId="268"/>
        </pc:sldMkLst>
      </pc:sldChg>
      <pc:sldChg chg="del">
        <pc:chgData name="Heyns, Yolandi" userId="bd46dbd1-4d5b-4a7d-a415-e3d4e7d8cca6" providerId="ADAL" clId="{8976EBC2-7FAC-4A55-ABA9-5C3F0E56FEFA}" dt="2026-09-18T08:25:21.810" v="11" actId="47"/>
        <pc:sldMkLst>
          <pc:docMk/>
          <pc:sldMk cId="0" sldId="269"/>
        </pc:sldMkLst>
      </pc:sldChg>
      <pc:sldChg chg="del">
        <pc:chgData name="Heyns, Yolandi" userId="bd46dbd1-4d5b-4a7d-a415-e3d4e7d8cca6" providerId="ADAL" clId="{8976EBC2-7FAC-4A55-ABA9-5C3F0E56FEFA}" dt="2026-09-18T08:25:24.445" v="12" actId="47"/>
        <pc:sldMkLst>
          <pc:docMk/>
          <pc:sldMk cId="0" sldId="270"/>
        </pc:sldMkLst>
      </pc:sldChg>
      <pc:sldChg chg="del">
        <pc:chgData name="Heyns, Yolandi" userId="bd46dbd1-4d5b-4a7d-a415-e3d4e7d8cca6" providerId="ADAL" clId="{8976EBC2-7FAC-4A55-ABA9-5C3F0E56FEFA}" dt="2026-09-18T08:25:27.124" v="13" actId="47"/>
        <pc:sldMkLst>
          <pc:docMk/>
          <pc:sldMk cId="0" sldId="271"/>
        </pc:sldMkLst>
      </pc:sldChg>
      <pc:sldChg chg="del">
        <pc:chgData name="Heyns, Yolandi" userId="bd46dbd1-4d5b-4a7d-a415-e3d4e7d8cca6" providerId="ADAL" clId="{8976EBC2-7FAC-4A55-ABA9-5C3F0E56FEFA}" dt="2026-09-18T08:25:33.008" v="14" actId="47"/>
        <pc:sldMkLst>
          <pc:docMk/>
          <pc:sldMk cId="0" sldId="273"/>
        </pc:sldMkLst>
      </pc:sldChg>
      <pc:sldChg chg="addSp delSp modSp mod">
        <pc:chgData name="Heyns, Yolandi" userId="bd46dbd1-4d5b-4a7d-a415-e3d4e7d8cca6" providerId="ADAL" clId="{8976EBC2-7FAC-4A55-ABA9-5C3F0E56FEFA}" dt="2026-09-18T13:15:07.353" v="122" actId="1076"/>
        <pc:sldMkLst>
          <pc:docMk/>
          <pc:sldMk cId="0" sldId="274"/>
        </pc:sldMkLst>
        <pc:spChg chg="mod">
          <ac:chgData name="Heyns, Yolandi" userId="bd46dbd1-4d5b-4a7d-a415-e3d4e7d8cca6" providerId="ADAL" clId="{8976EBC2-7FAC-4A55-ABA9-5C3F0E56FEFA}" dt="2026-09-18T13:15:07.353" v="122" actId="1076"/>
          <ac:spMkLst>
            <pc:docMk/>
            <pc:sldMk cId="0" sldId="274"/>
            <ac:spMk id="7" creationId="{00000000-0000-0000-0000-000000000000}"/>
          </ac:spMkLst>
        </pc:spChg>
        <pc:picChg chg="del">
          <ac:chgData name="Heyns, Yolandi" userId="bd46dbd1-4d5b-4a7d-a415-e3d4e7d8cca6" providerId="ADAL" clId="{8976EBC2-7FAC-4A55-ABA9-5C3F0E56FEFA}" dt="2026-09-18T13:14:39.088" v="110" actId="478"/>
          <ac:picMkLst>
            <pc:docMk/>
            <pc:sldMk cId="0" sldId="274"/>
            <ac:picMk id="3" creationId="{00000000-0000-0000-0000-000000000000}"/>
          </ac:picMkLst>
        </pc:picChg>
        <pc:picChg chg="del">
          <ac:chgData name="Heyns, Yolandi" userId="bd46dbd1-4d5b-4a7d-a415-e3d4e7d8cca6" providerId="ADAL" clId="{8976EBC2-7FAC-4A55-ABA9-5C3F0E56FEFA}" dt="2026-09-18T13:14:52.289" v="115" actId="478"/>
          <ac:picMkLst>
            <pc:docMk/>
            <pc:sldMk cId="0" sldId="274"/>
            <ac:picMk id="4" creationId="{00000000-0000-0000-0000-000000000000}"/>
          </ac:picMkLst>
        </pc:picChg>
        <pc:picChg chg="add mod">
          <ac:chgData name="Heyns, Yolandi" userId="bd46dbd1-4d5b-4a7d-a415-e3d4e7d8cca6" providerId="ADAL" clId="{8976EBC2-7FAC-4A55-ABA9-5C3F0E56FEFA}" dt="2026-09-18T13:15:04.714" v="121" actId="1076"/>
          <ac:picMkLst>
            <pc:docMk/>
            <pc:sldMk cId="0" sldId="274"/>
            <ac:picMk id="9" creationId="{7A671B84-D52A-B883-9DDF-7217DA0BF243}"/>
          </ac:picMkLst>
        </pc:picChg>
        <pc:picChg chg="add mod">
          <ac:chgData name="Heyns, Yolandi" userId="bd46dbd1-4d5b-4a7d-a415-e3d4e7d8cca6" providerId="ADAL" clId="{8976EBC2-7FAC-4A55-ABA9-5C3F0E56FEFA}" dt="2026-09-18T13:15:03.356" v="120" actId="14100"/>
          <ac:picMkLst>
            <pc:docMk/>
            <pc:sldMk cId="0" sldId="274"/>
            <ac:picMk id="11" creationId="{5D512DDD-8BF8-042F-0983-5D864C8619E0}"/>
          </ac:picMkLst>
        </pc:picChg>
      </pc:sldChg>
      <pc:sldChg chg="addSp delSp modSp mod">
        <pc:chgData name="Heyns, Yolandi" userId="bd46dbd1-4d5b-4a7d-a415-e3d4e7d8cca6" providerId="ADAL" clId="{8976EBC2-7FAC-4A55-ABA9-5C3F0E56FEFA}" dt="2026-09-18T13:13:48.976" v="109" actId="14100"/>
        <pc:sldMkLst>
          <pc:docMk/>
          <pc:sldMk cId="0" sldId="275"/>
        </pc:sldMkLst>
        <pc:picChg chg="del">
          <ac:chgData name="Heyns, Yolandi" userId="bd46dbd1-4d5b-4a7d-a415-e3d4e7d8cca6" providerId="ADAL" clId="{8976EBC2-7FAC-4A55-ABA9-5C3F0E56FEFA}" dt="2026-09-18T13:13:37.980" v="101" actId="478"/>
          <ac:picMkLst>
            <pc:docMk/>
            <pc:sldMk cId="0" sldId="275"/>
            <ac:picMk id="3" creationId="{00000000-0000-0000-0000-000000000000}"/>
          </ac:picMkLst>
        </pc:picChg>
        <pc:picChg chg="del">
          <ac:chgData name="Heyns, Yolandi" userId="bd46dbd1-4d5b-4a7d-a415-e3d4e7d8cca6" providerId="ADAL" clId="{8976EBC2-7FAC-4A55-ABA9-5C3F0E56FEFA}" dt="2026-09-18T13:13:37.388" v="100" actId="478"/>
          <ac:picMkLst>
            <pc:docMk/>
            <pc:sldMk cId="0" sldId="275"/>
            <ac:picMk id="5" creationId="{00000000-0000-0000-0000-000000000000}"/>
          </ac:picMkLst>
        </pc:picChg>
        <pc:picChg chg="add mod">
          <ac:chgData name="Heyns, Yolandi" userId="bd46dbd1-4d5b-4a7d-a415-e3d4e7d8cca6" providerId="ADAL" clId="{8976EBC2-7FAC-4A55-ABA9-5C3F0E56FEFA}" dt="2026-09-18T13:13:45" v="107" actId="1076"/>
          <ac:picMkLst>
            <pc:docMk/>
            <pc:sldMk cId="0" sldId="275"/>
            <ac:picMk id="7" creationId="{D7BA5030-106E-620C-63E5-7FEC5C3AE9FF}"/>
          </ac:picMkLst>
        </pc:picChg>
        <pc:picChg chg="add mod">
          <ac:chgData name="Heyns, Yolandi" userId="bd46dbd1-4d5b-4a7d-a415-e3d4e7d8cca6" providerId="ADAL" clId="{8976EBC2-7FAC-4A55-ABA9-5C3F0E56FEFA}" dt="2026-09-18T13:13:48.976" v="109" actId="14100"/>
          <ac:picMkLst>
            <pc:docMk/>
            <pc:sldMk cId="0" sldId="275"/>
            <ac:picMk id="9" creationId="{33E90943-1E10-CE8C-AD56-4374ECD8B469}"/>
          </ac:picMkLst>
        </pc:picChg>
      </pc:sldChg>
      <pc:sldChg chg="del">
        <pc:chgData name="Heyns, Yolandi" userId="bd46dbd1-4d5b-4a7d-a415-e3d4e7d8cca6" providerId="ADAL" clId="{8976EBC2-7FAC-4A55-ABA9-5C3F0E56FEFA}" dt="2026-09-18T08:25:43.128" v="16" actId="47"/>
        <pc:sldMkLst>
          <pc:docMk/>
          <pc:sldMk cId="0" sldId="276"/>
        </pc:sldMkLst>
      </pc:sldChg>
      <pc:sldChg chg="del">
        <pc:chgData name="Heyns, Yolandi" userId="bd46dbd1-4d5b-4a7d-a415-e3d4e7d8cca6" providerId="ADAL" clId="{8976EBC2-7FAC-4A55-ABA9-5C3F0E56FEFA}" dt="2026-09-18T08:25:41.041" v="15" actId="47"/>
        <pc:sldMkLst>
          <pc:docMk/>
          <pc:sldMk cId="0" sldId="277"/>
        </pc:sldMkLst>
      </pc:sldChg>
      <pc:sldMasterChg chg="addSp mod">
        <pc:chgData name="Heyns, Yolandi" userId="bd46dbd1-4d5b-4a7d-a415-e3d4e7d8cca6" providerId="ADAL" clId="{8976EBC2-7FAC-4A55-ABA9-5C3F0E56FEFA}" dt="2026-09-18T08:24:58.757" v="0" actId="33475"/>
        <pc:sldMasterMkLst>
          <pc:docMk/>
          <pc:sldMasterMk cId="0" sldId="2147483648"/>
        </pc:sldMasterMkLst>
        <pc:spChg chg="add">
          <ac:chgData name="Heyns, Yolandi" userId="bd46dbd1-4d5b-4a7d-a415-e3d4e7d8cca6" providerId="ADAL" clId="{8976EBC2-7FAC-4A55-ABA9-5C3F0E56FEFA}" dt="2026-09-18T08:24:58.757" v="0" actId="33475"/>
          <ac:spMkLst>
            <pc:docMk/>
            <pc:sldMasterMk cId="0" sldId="2147483648"/>
            <ac:spMk id="8" creationId="{4F0800B2-04F6-4734-FFAC-60A5076B6616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10286999"/>
                </a:lnTo>
                <a:close/>
              </a:path>
            </a:pathLst>
          </a:custGeom>
          <a:solidFill>
            <a:srgbClr val="0433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819150" y="819150"/>
            <a:ext cx="16592550" cy="19050"/>
          </a:xfrm>
          <a:custGeom>
            <a:avLst/>
            <a:gdLst/>
            <a:ahLst/>
            <a:cxnLst/>
            <a:rect l="l" t="t" r="r" b="b"/>
            <a:pathLst>
              <a:path w="16592550" h="19050">
                <a:moveTo>
                  <a:pt x="0" y="0"/>
                </a:moveTo>
                <a:lnTo>
                  <a:pt x="16592399" y="0"/>
                </a:lnTo>
                <a:lnTo>
                  <a:pt x="16592399" y="19049"/>
                </a:lnTo>
                <a:lnTo>
                  <a:pt x="0" y="1904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19150" y="819150"/>
            <a:ext cx="16592550" cy="19050"/>
          </a:xfrm>
          <a:custGeom>
            <a:avLst/>
            <a:gdLst/>
            <a:ahLst/>
            <a:cxnLst/>
            <a:rect l="l" t="t" r="r" b="b"/>
            <a:pathLst>
              <a:path w="16592550" h="19050">
                <a:moveTo>
                  <a:pt x="0" y="0"/>
                </a:moveTo>
                <a:lnTo>
                  <a:pt x="16592399" y="0"/>
                </a:lnTo>
                <a:lnTo>
                  <a:pt x="16592399" y="19049"/>
                </a:lnTo>
                <a:lnTo>
                  <a:pt x="0" y="1904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19150" y="828675"/>
            <a:ext cx="16592550" cy="0"/>
          </a:xfrm>
          <a:custGeom>
            <a:avLst/>
            <a:gdLst/>
            <a:ahLst/>
            <a:cxnLst/>
            <a:rect l="l" t="t" r="r" b="b"/>
            <a:pathLst>
              <a:path w="16592550">
                <a:moveTo>
                  <a:pt x="0" y="0"/>
                </a:moveTo>
                <a:lnTo>
                  <a:pt x="165923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50" y="2477134"/>
            <a:ext cx="5316855" cy="1608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0800B2-04F6-4734-FFAC-60A5076B661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446088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3C03C">
                    <a:alpha val="50000"/>
                  </a:srgbClr>
                </a:solidFill>
                <a:latin typeface="Aptos" panose="020B0004020202020204" pitchFamily="34" charset="0"/>
              </a:rPr>
              <a:t>Public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bravecto.co.za/&#64258;ea-and-tick/" TargetMode="Externa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bravecto.co.za/&#64258;ea-and-tick/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bravecto.co.za/for-cats/" TargetMode="External"/><Relationship Id="rId4" Type="http://schemas.openxmlformats.org/officeDocument/2006/relationships/hyperlink" Target="https://www.bravecto.co.za/for-dog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9624" y="466628"/>
            <a:ext cx="7658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Bravecto</a:t>
            </a:r>
            <a:r>
              <a:rPr sz="1200" spc="-15" baseline="31250" dirty="0">
                <a:latin typeface="Tahoma"/>
                <a:cs typeface="Tahoma"/>
              </a:rPr>
              <a:t>®</a:t>
            </a:r>
            <a:endParaRPr sz="1200" baseline="3125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55902" y="3982097"/>
            <a:ext cx="3996598" cy="39966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49849" y="3982097"/>
            <a:ext cx="3996600" cy="399663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43801" y="3982097"/>
            <a:ext cx="3996599" cy="399663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7750" y="3982097"/>
            <a:ext cx="3996599" cy="399663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06450" y="466628"/>
            <a:ext cx="5474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latin typeface="Arial Black"/>
                <a:cs typeface="Arial Black"/>
              </a:rPr>
              <a:t>Spring</a:t>
            </a:r>
            <a:r>
              <a:rPr sz="1200" spc="15" dirty="0">
                <a:latin typeface="Arial Black"/>
                <a:cs typeface="Arial Black"/>
              </a:rPr>
              <a:t> </a:t>
            </a:r>
            <a:r>
              <a:rPr sz="1200" spc="-55" dirty="0">
                <a:latin typeface="Arial Black"/>
                <a:cs typeface="Arial Black"/>
              </a:rPr>
              <a:t>Promotion</a:t>
            </a:r>
            <a:r>
              <a:rPr sz="1200" spc="20" dirty="0">
                <a:latin typeface="Arial Black"/>
                <a:cs typeface="Arial Black"/>
              </a:rPr>
              <a:t> </a:t>
            </a:r>
            <a:r>
              <a:rPr sz="1200" spc="-125" dirty="0">
                <a:latin typeface="Arial Black"/>
                <a:cs typeface="Arial Black"/>
              </a:rPr>
              <a:t>2026</a:t>
            </a:r>
            <a:r>
              <a:rPr sz="1200" spc="15" dirty="0">
                <a:latin typeface="Arial Black"/>
                <a:cs typeface="Arial Black"/>
              </a:rPr>
              <a:t> </a:t>
            </a:r>
            <a:r>
              <a:rPr sz="1200" spc="185" dirty="0">
                <a:latin typeface="Tahoma"/>
                <a:cs typeface="Tahoma"/>
              </a:rPr>
              <a:t>|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Meta</a:t>
            </a:r>
            <a:r>
              <a:rPr sz="1200" spc="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Assets: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Carousel</a:t>
            </a:r>
            <a:r>
              <a:rPr sz="1200" spc="4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-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Combined</a:t>
            </a:r>
            <a:r>
              <a:rPr sz="1200" spc="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product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carousel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0769" y="8409753"/>
            <a:ext cx="223901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dirty="0">
                <a:latin typeface="Sans Serif Collection"/>
                <a:cs typeface="Sans Serif Collection"/>
              </a:rPr>
              <a:t>Long lasting </a:t>
            </a:r>
            <a:r>
              <a:rPr sz="1600" spc="-10" dirty="0">
                <a:latin typeface="Sans Serif Collection"/>
                <a:cs typeface="Sans Serif Collection"/>
              </a:rPr>
              <a:t>protection </a:t>
            </a:r>
            <a:r>
              <a:rPr sz="1600" dirty="0">
                <a:latin typeface="Sans Serif Collection"/>
                <a:cs typeface="Sans Serif Collection"/>
              </a:rPr>
              <a:t>against</a:t>
            </a:r>
            <a:r>
              <a:rPr sz="1600" spc="-3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ticks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&amp;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spc="-20" dirty="0">
                <a:latin typeface="Sans Serif Collection"/>
                <a:cs typeface="Sans Serif Collection"/>
              </a:rPr>
              <a:t>ﬂeas</a:t>
            </a:r>
            <a:endParaRPr sz="1600">
              <a:latin typeface="Sans Serif Collection"/>
              <a:cs typeface="Sans Serif Collectio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14556" y="8409753"/>
            <a:ext cx="223901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dirty="0">
                <a:latin typeface="Sans Serif Collection"/>
                <a:cs typeface="Sans Serif Collection"/>
              </a:rPr>
              <a:t>Long lasting </a:t>
            </a:r>
            <a:r>
              <a:rPr sz="1600" spc="-10" dirty="0">
                <a:latin typeface="Sans Serif Collection"/>
                <a:cs typeface="Sans Serif Collection"/>
              </a:rPr>
              <a:t>protection </a:t>
            </a:r>
            <a:r>
              <a:rPr sz="1600" dirty="0">
                <a:latin typeface="Sans Serif Collection"/>
                <a:cs typeface="Sans Serif Collection"/>
              </a:rPr>
              <a:t>against</a:t>
            </a:r>
            <a:r>
              <a:rPr sz="1600" spc="-3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ticks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&amp;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spc="-20" dirty="0">
                <a:latin typeface="Sans Serif Collection"/>
                <a:cs typeface="Sans Serif Collection"/>
              </a:rPr>
              <a:t>ﬂeas</a:t>
            </a:r>
            <a:endParaRPr sz="1600">
              <a:latin typeface="Sans Serif Collection"/>
              <a:cs typeface="Sans Serif Collectio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22885" y="8409753"/>
            <a:ext cx="223901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dirty="0">
                <a:latin typeface="Sans Serif Collection"/>
                <a:cs typeface="Sans Serif Collection"/>
              </a:rPr>
              <a:t>Long lasting </a:t>
            </a:r>
            <a:r>
              <a:rPr sz="1600" spc="-10" dirty="0">
                <a:latin typeface="Sans Serif Collection"/>
                <a:cs typeface="Sans Serif Collection"/>
              </a:rPr>
              <a:t>protection </a:t>
            </a:r>
            <a:r>
              <a:rPr sz="1600" dirty="0">
                <a:latin typeface="Sans Serif Collection"/>
                <a:cs typeface="Sans Serif Collection"/>
              </a:rPr>
              <a:t>against</a:t>
            </a:r>
            <a:r>
              <a:rPr sz="1600" spc="-3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ticks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&amp;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spc="-20" dirty="0">
                <a:latin typeface="Sans Serif Collection"/>
                <a:cs typeface="Sans Serif Collection"/>
              </a:rPr>
              <a:t>ﬂeas</a:t>
            </a:r>
            <a:endParaRPr sz="1600">
              <a:latin typeface="Sans Serif Collection"/>
              <a:cs typeface="Sans Serif Collectio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531217" y="8409753"/>
            <a:ext cx="2211705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dirty="0">
                <a:latin typeface="Sans Serif Collection"/>
                <a:cs typeface="Sans Serif Collection"/>
              </a:rPr>
              <a:t>Get it at vets, </a:t>
            </a:r>
            <a:r>
              <a:rPr sz="1600" spc="-10" dirty="0">
                <a:latin typeface="Sans Serif Collection"/>
                <a:cs typeface="Sans Serif Collection"/>
              </a:rPr>
              <a:t>speciality </a:t>
            </a:r>
            <a:r>
              <a:rPr sz="1600" dirty="0">
                <a:latin typeface="Sans Serif Collection"/>
                <a:cs typeface="Sans Serif Collection"/>
              </a:rPr>
              <a:t>pet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shops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&amp;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online</a:t>
            </a:r>
            <a:endParaRPr sz="1600">
              <a:latin typeface="Sans Serif Collection"/>
              <a:cs typeface="Sans Serif Collectio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8424" y="1514871"/>
            <a:ext cx="7976234" cy="17551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Sans Serif Collection"/>
                <a:cs typeface="Sans Serif Collection"/>
              </a:rPr>
              <a:t>[Button</a:t>
            </a:r>
            <a:r>
              <a:rPr sz="1600" spc="4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link:</a:t>
            </a:r>
            <a:r>
              <a:rPr sz="1600" spc="50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  <a:hlinkClick r:id="rId6"/>
              </a:rPr>
              <a:t>https://www.bravecto.co.za/ﬂea-</a:t>
            </a:r>
            <a:r>
              <a:rPr sz="1600" dirty="0">
                <a:latin typeface="Sans Serif Collection"/>
                <a:cs typeface="Sans Serif Collection"/>
                <a:hlinkClick r:id="rId6"/>
              </a:rPr>
              <a:t>and-</a:t>
            </a:r>
            <a:r>
              <a:rPr sz="1600" spc="-10" dirty="0">
                <a:latin typeface="Sans Serif Collection"/>
                <a:cs typeface="Sans Serif Collection"/>
                <a:hlinkClick r:id="rId6"/>
              </a:rPr>
              <a:t>tick/]</a:t>
            </a:r>
            <a:endParaRPr sz="1600" dirty="0">
              <a:latin typeface="Sans Serif Collection"/>
              <a:cs typeface="Sans Serif Collection"/>
            </a:endParaRPr>
          </a:p>
          <a:p>
            <a:pPr marL="38100" marR="30480">
              <a:lnSpc>
                <a:spcPct val="101600"/>
              </a:lnSpc>
              <a:spcBef>
                <a:spcPts val="1950"/>
              </a:spcBef>
            </a:pPr>
            <a:r>
              <a:rPr sz="1600" dirty="0">
                <a:latin typeface="Sans Serif Collection"/>
                <a:cs typeface="Sans Serif Collection"/>
              </a:rPr>
              <a:t>Spring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means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more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sunshine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and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more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time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spc="-25" dirty="0">
                <a:latin typeface="Sans Serif Collection"/>
                <a:cs typeface="Sans Serif Collection"/>
              </a:rPr>
              <a:t>together.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Keep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your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pets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protected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spc="-25" dirty="0">
                <a:latin typeface="Sans Serif Collection"/>
                <a:cs typeface="Sans Serif Collection"/>
              </a:rPr>
              <a:t>all </a:t>
            </a:r>
            <a:r>
              <a:rPr sz="1600" dirty="0">
                <a:latin typeface="Sans Serif Collection"/>
                <a:cs typeface="Sans Serif Collection"/>
              </a:rPr>
              <a:t>season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with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Bravecto</a:t>
            </a:r>
            <a:r>
              <a:rPr sz="1575" baseline="31746" dirty="0">
                <a:latin typeface="Sans Serif Collection"/>
                <a:cs typeface="Sans Serif Collection"/>
              </a:rPr>
              <a:t>®</a:t>
            </a:r>
            <a:r>
              <a:rPr sz="1600" dirty="0">
                <a:latin typeface="Sans Serif Collection"/>
                <a:cs typeface="Sans Serif Collection"/>
              </a:rPr>
              <a:t>’s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fast-acting,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long-lasting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protection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against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ticks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and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ﬂeas. </a:t>
            </a:r>
            <a:r>
              <a:rPr sz="1600" dirty="0">
                <a:latin typeface="Sans Serif Collection"/>
                <a:cs typeface="Sans Serif Collection"/>
              </a:rPr>
              <a:t>Available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from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your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nearest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vet</a:t>
            </a:r>
            <a:r>
              <a:rPr lang="en-US" sz="1600" dirty="0">
                <a:latin typeface="Sans Serif Collection"/>
                <a:cs typeface="Sans Serif Collection"/>
              </a:rPr>
              <a:t>.</a:t>
            </a:r>
            <a:endParaRPr sz="1600" dirty="0">
              <a:latin typeface="Sans Serif Collection"/>
              <a:cs typeface="Sans Serif Collection"/>
            </a:endParaRPr>
          </a:p>
          <a:p>
            <a:pPr marL="38100">
              <a:lnSpc>
                <a:spcPct val="100000"/>
              </a:lnSpc>
              <a:spcBef>
                <a:spcPts val="1980"/>
              </a:spcBef>
            </a:pPr>
            <a:r>
              <a:rPr sz="1600" dirty="0">
                <a:latin typeface="Sans Serif Collection"/>
                <a:cs typeface="Sans Serif Collection"/>
              </a:rPr>
              <a:t>#BravectoSA</a:t>
            </a:r>
            <a:r>
              <a:rPr sz="1600" spc="-6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#OneDoseforSpring</a:t>
            </a:r>
            <a:endParaRPr sz="1600" dirty="0">
              <a:latin typeface="Sans Serif Collection"/>
              <a:cs typeface="Sans Serif Collectio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9624" y="466628"/>
            <a:ext cx="7658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Bravecto</a:t>
            </a:r>
            <a:r>
              <a:rPr sz="1200" spc="-15" baseline="31250" dirty="0">
                <a:latin typeface="Tahoma"/>
                <a:cs typeface="Tahoma"/>
              </a:rPr>
              <a:t>®</a:t>
            </a:r>
            <a:endParaRPr sz="1200" baseline="3125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752" y="3982097"/>
            <a:ext cx="3996599" cy="39966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55902" y="3982097"/>
            <a:ext cx="3996598" cy="399663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49849" y="3982097"/>
            <a:ext cx="3996600" cy="39966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43801" y="3982097"/>
            <a:ext cx="3996599" cy="399663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06450" y="466628"/>
            <a:ext cx="54749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latin typeface="Arial Black"/>
                <a:cs typeface="Arial Black"/>
              </a:rPr>
              <a:t>Spring</a:t>
            </a:r>
            <a:r>
              <a:rPr sz="1200" spc="15" dirty="0">
                <a:latin typeface="Arial Black"/>
                <a:cs typeface="Arial Black"/>
              </a:rPr>
              <a:t> </a:t>
            </a:r>
            <a:r>
              <a:rPr sz="1200" spc="-55" dirty="0">
                <a:latin typeface="Arial Black"/>
                <a:cs typeface="Arial Black"/>
              </a:rPr>
              <a:t>Promotion</a:t>
            </a:r>
            <a:r>
              <a:rPr sz="1200" spc="20" dirty="0">
                <a:latin typeface="Arial Black"/>
                <a:cs typeface="Arial Black"/>
              </a:rPr>
              <a:t> </a:t>
            </a:r>
            <a:r>
              <a:rPr sz="1200" spc="-125" dirty="0">
                <a:latin typeface="Arial Black"/>
                <a:cs typeface="Arial Black"/>
              </a:rPr>
              <a:t>2026</a:t>
            </a:r>
            <a:r>
              <a:rPr sz="1200" spc="15" dirty="0">
                <a:latin typeface="Arial Black"/>
                <a:cs typeface="Arial Black"/>
              </a:rPr>
              <a:t> </a:t>
            </a:r>
            <a:r>
              <a:rPr sz="1200" spc="185" dirty="0">
                <a:latin typeface="Tahoma"/>
                <a:cs typeface="Tahoma"/>
              </a:rPr>
              <a:t>|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Meta</a:t>
            </a:r>
            <a:r>
              <a:rPr sz="1200" spc="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Assets: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Carousel</a:t>
            </a:r>
            <a:r>
              <a:rPr sz="1200" spc="4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-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Combined</a:t>
            </a:r>
            <a:r>
              <a:rPr sz="1200" spc="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product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carousel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8424" y="1514871"/>
            <a:ext cx="8025130" cy="1520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Sans Serif Collection"/>
                <a:cs typeface="Sans Serif Collection"/>
              </a:rPr>
              <a:t>[Button</a:t>
            </a:r>
            <a:r>
              <a:rPr sz="1600" spc="4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link:</a:t>
            </a:r>
            <a:r>
              <a:rPr sz="1600" spc="50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  <a:hlinkClick r:id="rId6"/>
              </a:rPr>
              <a:t>https://www.bravecto.co.za/ﬂea-</a:t>
            </a:r>
            <a:r>
              <a:rPr sz="1600" dirty="0">
                <a:latin typeface="Sans Serif Collection"/>
                <a:cs typeface="Sans Serif Collection"/>
                <a:hlinkClick r:id="rId6"/>
              </a:rPr>
              <a:t>and-</a:t>
            </a:r>
            <a:r>
              <a:rPr sz="1600" spc="-10" dirty="0">
                <a:latin typeface="Sans Serif Collection"/>
                <a:cs typeface="Sans Serif Collection"/>
                <a:hlinkClick r:id="rId6"/>
              </a:rPr>
              <a:t>tick/]</a:t>
            </a:r>
            <a:endParaRPr sz="1600" dirty="0">
              <a:latin typeface="Sans Serif Collection"/>
              <a:cs typeface="Sans Serif Collection"/>
            </a:endParaRPr>
          </a:p>
          <a:p>
            <a:pPr marL="38100" marR="30480">
              <a:lnSpc>
                <a:spcPct val="101600"/>
              </a:lnSpc>
              <a:spcBef>
                <a:spcPts val="1950"/>
              </a:spcBef>
            </a:pPr>
            <a:r>
              <a:rPr sz="1600" dirty="0">
                <a:latin typeface="Sans Serif Collection"/>
                <a:cs typeface="Sans Serif Collection"/>
              </a:rPr>
              <a:t>Spring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is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in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the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air!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Keep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your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pets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protected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all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season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with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Bravecto</a:t>
            </a:r>
            <a:r>
              <a:rPr sz="1575" baseline="31746" dirty="0">
                <a:latin typeface="Sans Serif Collection"/>
                <a:cs typeface="Sans Serif Collection"/>
              </a:rPr>
              <a:t>®</a:t>
            </a:r>
            <a:r>
              <a:rPr sz="1600" dirty="0">
                <a:latin typeface="Sans Serif Collection"/>
                <a:cs typeface="Sans Serif Collection"/>
              </a:rPr>
              <a:t>’s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fast-</a:t>
            </a:r>
            <a:r>
              <a:rPr sz="1600" spc="-10" dirty="0">
                <a:latin typeface="Sans Serif Collection"/>
                <a:cs typeface="Sans Serif Collection"/>
              </a:rPr>
              <a:t>acting, </a:t>
            </a:r>
            <a:r>
              <a:rPr sz="1600" dirty="0">
                <a:latin typeface="Sans Serif Collection"/>
                <a:cs typeface="Sans Serif Collection"/>
              </a:rPr>
              <a:t>long-lasting</a:t>
            </a:r>
            <a:r>
              <a:rPr sz="1600" spc="-3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protection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against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ticks</a:t>
            </a:r>
            <a:r>
              <a:rPr sz="1600" spc="-3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and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ﬂeas.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Available</a:t>
            </a:r>
            <a:r>
              <a:rPr sz="1600" spc="-3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from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your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nearest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spc="-20" dirty="0">
                <a:latin typeface="Sans Serif Collection"/>
                <a:cs typeface="Sans Serif Collection"/>
              </a:rPr>
              <a:t>vet</a:t>
            </a:r>
            <a:r>
              <a:rPr lang="en-US" sz="1600" spc="-20" dirty="0">
                <a:latin typeface="Sans Serif Collection"/>
                <a:cs typeface="Sans Serif Collection"/>
              </a:rPr>
              <a:t>.</a:t>
            </a:r>
            <a:endParaRPr sz="1600" dirty="0">
              <a:latin typeface="Sans Serif Collection"/>
              <a:cs typeface="Sans Serif Collection"/>
            </a:endParaRPr>
          </a:p>
          <a:p>
            <a:pPr marL="38100">
              <a:lnSpc>
                <a:spcPct val="100000"/>
              </a:lnSpc>
              <a:spcBef>
                <a:spcPts val="1980"/>
              </a:spcBef>
            </a:pPr>
            <a:r>
              <a:rPr sz="1600" dirty="0">
                <a:latin typeface="Sans Serif Collection"/>
                <a:cs typeface="Sans Serif Collection"/>
              </a:rPr>
              <a:t>#BravectoSA</a:t>
            </a:r>
            <a:r>
              <a:rPr sz="1600" spc="-6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#OneDoseforSpring</a:t>
            </a:r>
            <a:endParaRPr sz="1600" dirty="0">
              <a:latin typeface="Sans Serif Collection"/>
              <a:cs typeface="Sans Serif Collectio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0769" y="8409753"/>
            <a:ext cx="223901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dirty="0">
                <a:latin typeface="Sans Serif Collection"/>
                <a:cs typeface="Sans Serif Collection"/>
              </a:rPr>
              <a:t>Long lasting </a:t>
            </a:r>
            <a:r>
              <a:rPr sz="1600" spc="-10" dirty="0">
                <a:latin typeface="Sans Serif Collection"/>
                <a:cs typeface="Sans Serif Collection"/>
              </a:rPr>
              <a:t>protection </a:t>
            </a:r>
            <a:r>
              <a:rPr sz="1600" dirty="0">
                <a:latin typeface="Sans Serif Collection"/>
                <a:cs typeface="Sans Serif Collection"/>
              </a:rPr>
              <a:t>against</a:t>
            </a:r>
            <a:r>
              <a:rPr sz="1600" spc="-3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ticks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&amp;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spc="-20" dirty="0">
                <a:latin typeface="Sans Serif Collection"/>
                <a:cs typeface="Sans Serif Collection"/>
              </a:rPr>
              <a:t>ﬂeas</a:t>
            </a:r>
            <a:endParaRPr sz="1600">
              <a:latin typeface="Sans Serif Collection"/>
              <a:cs typeface="Sans Serif Collectio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14556" y="8409753"/>
            <a:ext cx="223901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dirty="0">
                <a:latin typeface="Sans Serif Collection"/>
                <a:cs typeface="Sans Serif Collection"/>
              </a:rPr>
              <a:t>Long lasting </a:t>
            </a:r>
            <a:r>
              <a:rPr sz="1600" spc="-10" dirty="0">
                <a:latin typeface="Sans Serif Collection"/>
                <a:cs typeface="Sans Serif Collection"/>
              </a:rPr>
              <a:t>protection </a:t>
            </a:r>
            <a:r>
              <a:rPr sz="1600" dirty="0">
                <a:latin typeface="Sans Serif Collection"/>
                <a:cs typeface="Sans Serif Collection"/>
              </a:rPr>
              <a:t>against</a:t>
            </a:r>
            <a:r>
              <a:rPr sz="1600" spc="-3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ticks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&amp;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spc="-20" dirty="0">
                <a:latin typeface="Sans Serif Collection"/>
                <a:cs typeface="Sans Serif Collection"/>
              </a:rPr>
              <a:t>ﬂeas</a:t>
            </a:r>
            <a:endParaRPr sz="1600">
              <a:latin typeface="Sans Serif Collection"/>
              <a:cs typeface="Sans Serif Collectio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22885" y="8409753"/>
            <a:ext cx="2239010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dirty="0">
                <a:latin typeface="Sans Serif Collection"/>
                <a:cs typeface="Sans Serif Collection"/>
              </a:rPr>
              <a:t>Long lasting </a:t>
            </a:r>
            <a:r>
              <a:rPr sz="1600" spc="-10" dirty="0">
                <a:latin typeface="Sans Serif Collection"/>
                <a:cs typeface="Sans Serif Collection"/>
              </a:rPr>
              <a:t>protection </a:t>
            </a:r>
            <a:r>
              <a:rPr sz="1600" dirty="0">
                <a:latin typeface="Sans Serif Collection"/>
                <a:cs typeface="Sans Serif Collection"/>
              </a:rPr>
              <a:t>against</a:t>
            </a:r>
            <a:r>
              <a:rPr sz="1600" spc="-3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ticks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&amp;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spc="-20" dirty="0">
                <a:latin typeface="Sans Serif Collection"/>
                <a:cs typeface="Sans Serif Collection"/>
              </a:rPr>
              <a:t>ﬂeas</a:t>
            </a:r>
            <a:endParaRPr sz="1600">
              <a:latin typeface="Sans Serif Collection"/>
              <a:cs typeface="Sans Serif Collectio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531217" y="8409753"/>
            <a:ext cx="2211705" cy="57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100"/>
              </a:spcBef>
            </a:pPr>
            <a:r>
              <a:rPr sz="1600" dirty="0">
                <a:latin typeface="Sans Serif Collection"/>
                <a:cs typeface="Sans Serif Collection"/>
              </a:rPr>
              <a:t>Get it at vets, </a:t>
            </a:r>
            <a:r>
              <a:rPr sz="1600" spc="-10" dirty="0">
                <a:latin typeface="Sans Serif Collection"/>
                <a:cs typeface="Sans Serif Collection"/>
              </a:rPr>
              <a:t>speciality </a:t>
            </a:r>
            <a:r>
              <a:rPr sz="1600" dirty="0">
                <a:latin typeface="Sans Serif Collection"/>
                <a:cs typeface="Sans Serif Collection"/>
              </a:rPr>
              <a:t>pet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shops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&amp;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online</a:t>
            </a:r>
            <a:endParaRPr sz="1600">
              <a:latin typeface="Sans Serif Collection"/>
              <a:cs typeface="Sans Serif Collectio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9624" y="466628"/>
            <a:ext cx="7658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Bravecto</a:t>
            </a:r>
            <a:r>
              <a:rPr sz="1200" spc="-15" baseline="31250" dirty="0">
                <a:latin typeface="Tahoma"/>
                <a:cs typeface="Tahoma"/>
              </a:rPr>
              <a:t>®</a:t>
            </a:r>
            <a:endParaRPr sz="1200" baseline="3125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4999" y="2309437"/>
            <a:ext cx="3996602" cy="499697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9149" y="2309437"/>
            <a:ext cx="3996602" cy="499697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76006" y="7604597"/>
            <a:ext cx="5704840" cy="200278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8100" marR="30480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latin typeface="Sans Serif Collection"/>
                <a:cs typeface="Sans Serif Collection"/>
              </a:rPr>
              <a:t>Spring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is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in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the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air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and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adventure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awaits!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But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those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pesky </a:t>
            </a:r>
            <a:r>
              <a:rPr sz="1600" dirty="0">
                <a:latin typeface="Sans Serif Collection"/>
                <a:cs typeface="Sans Serif Collection"/>
              </a:rPr>
              <a:t>ticks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and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ﬂeas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are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also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getting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ready…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Keep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your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spc="-25" dirty="0">
                <a:latin typeface="Sans Serif Collection"/>
                <a:cs typeface="Sans Serif Collection"/>
              </a:rPr>
              <a:t>dog </a:t>
            </a:r>
            <a:r>
              <a:rPr sz="1600" dirty="0">
                <a:latin typeface="Sans Serif Collection"/>
                <a:cs typeface="Sans Serif Collection"/>
              </a:rPr>
              <a:t>protected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all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season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with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Bravecto</a:t>
            </a:r>
            <a:r>
              <a:rPr sz="1575" baseline="31746" dirty="0">
                <a:latin typeface="Sans Serif Collection"/>
                <a:cs typeface="Sans Serif Collection"/>
              </a:rPr>
              <a:t>®</a:t>
            </a:r>
            <a:r>
              <a:rPr sz="1600" dirty="0">
                <a:latin typeface="Sans Serif Collection"/>
                <a:cs typeface="Sans Serif Collection"/>
              </a:rPr>
              <a:t>.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One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dose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gives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spc="-25" dirty="0">
                <a:latin typeface="Sans Serif Collection"/>
                <a:cs typeface="Sans Serif Collection"/>
              </a:rPr>
              <a:t>you </a:t>
            </a:r>
            <a:r>
              <a:rPr sz="1600" dirty="0">
                <a:latin typeface="Sans Serif Collection"/>
                <a:cs typeface="Sans Serif Collection"/>
              </a:rPr>
              <a:t>peace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of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mind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that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they’re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protected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against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ticks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and</a:t>
            </a:r>
            <a:r>
              <a:rPr sz="1600" spc="-20" dirty="0">
                <a:latin typeface="Sans Serif Collection"/>
                <a:cs typeface="Sans Serif Collection"/>
              </a:rPr>
              <a:t> ﬂeas </a:t>
            </a:r>
            <a:r>
              <a:rPr sz="1600" spc="-25" dirty="0">
                <a:latin typeface="Sans Serif Collection"/>
                <a:cs typeface="Sans Serif Collection"/>
              </a:rPr>
              <a:t>for</a:t>
            </a:r>
            <a:endParaRPr sz="1600">
              <a:latin typeface="Sans Serif Collection"/>
              <a:cs typeface="Sans Serif Collection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sz="1600" dirty="0">
                <a:latin typeface="Sans Serif Collection"/>
                <a:cs typeface="Sans Serif Collection"/>
              </a:rPr>
              <a:t>12 </a:t>
            </a:r>
            <a:r>
              <a:rPr sz="1600" spc="-10" dirty="0">
                <a:latin typeface="Sans Serif Collection"/>
                <a:cs typeface="Sans Serif Collection"/>
              </a:rPr>
              <a:t>weeks.</a:t>
            </a:r>
            <a:endParaRPr sz="1600">
              <a:latin typeface="Sans Serif Collection"/>
              <a:cs typeface="Sans Serif Collection"/>
            </a:endParaRPr>
          </a:p>
          <a:p>
            <a:pPr marL="38100">
              <a:lnSpc>
                <a:spcPct val="100000"/>
              </a:lnSpc>
              <a:spcBef>
                <a:spcPts val="1980"/>
              </a:spcBef>
            </a:pPr>
            <a:r>
              <a:rPr sz="1600" dirty="0">
                <a:latin typeface="Sans Serif Collection"/>
                <a:cs typeface="Sans Serif Collection"/>
              </a:rPr>
              <a:t>#BravectoSA</a:t>
            </a:r>
            <a:r>
              <a:rPr sz="1600" spc="-6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#OneDoseforSpring</a:t>
            </a:r>
            <a:endParaRPr sz="1600">
              <a:latin typeface="Sans Serif Collection"/>
              <a:cs typeface="Sans Serif Collectio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6450" y="466628"/>
            <a:ext cx="35553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latin typeface="Arial Black"/>
                <a:cs typeface="Arial Black"/>
              </a:rPr>
              <a:t>Spring</a:t>
            </a:r>
            <a:r>
              <a:rPr sz="1200" spc="-35" dirty="0">
                <a:latin typeface="Arial Black"/>
                <a:cs typeface="Arial Black"/>
              </a:rPr>
              <a:t> </a:t>
            </a:r>
            <a:r>
              <a:rPr sz="1200" spc="-55" dirty="0">
                <a:latin typeface="Arial Black"/>
                <a:cs typeface="Arial Black"/>
              </a:rPr>
              <a:t>Promotion</a:t>
            </a:r>
            <a:r>
              <a:rPr sz="1200" spc="-35" dirty="0">
                <a:latin typeface="Arial Black"/>
                <a:cs typeface="Arial Black"/>
              </a:rPr>
              <a:t> </a:t>
            </a:r>
            <a:r>
              <a:rPr sz="1200" spc="-125" dirty="0">
                <a:latin typeface="Arial Black"/>
                <a:cs typeface="Arial Black"/>
              </a:rPr>
              <a:t>2026</a:t>
            </a:r>
            <a:r>
              <a:rPr sz="1200" spc="-35" dirty="0">
                <a:latin typeface="Arial Black"/>
                <a:cs typeface="Arial Black"/>
              </a:rPr>
              <a:t> </a:t>
            </a:r>
            <a:r>
              <a:rPr sz="1200" spc="185" dirty="0">
                <a:latin typeface="Tahoma"/>
                <a:cs typeface="Tahoma"/>
              </a:rPr>
              <a:t>|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Meta</a:t>
            </a:r>
            <a:r>
              <a:rPr sz="1200" spc="-10" dirty="0">
                <a:latin typeface="Tahoma"/>
                <a:cs typeface="Tahoma"/>
              </a:rPr>
              <a:t> Assets: </a:t>
            </a:r>
            <a:r>
              <a:rPr sz="1200" dirty="0">
                <a:latin typeface="Tahoma"/>
                <a:cs typeface="Tahoma"/>
              </a:rPr>
              <a:t>Image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Ads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82632" y="7604597"/>
            <a:ext cx="5843270" cy="200278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8100" marR="83185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latin typeface="Sans Serif Collection"/>
                <a:cs typeface="Sans Serif Collection"/>
              </a:rPr>
              <a:t>The</a:t>
            </a:r>
            <a:r>
              <a:rPr sz="1600" spc="-3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birds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are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chirping.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The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ﬂowers</a:t>
            </a:r>
            <a:r>
              <a:rPr sz="1600" spc="-3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are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blooming.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But</a:t>
            </a:r>
            <a:r>
              <a:rPr sz="1600" spc="-2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while </a:t>
            </a:r>
            <a:r>
              <a:rPr sz="1600" dirty="0">
                <a:latin typeface="Sans Serif Collection"/>
                <a:cs typeface="Sans Serif Collection"/>
              </a:rPr>
              <a:t>your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cat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is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busy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plotting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world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domination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from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the</a:t>
            </a:r>
            <a:r>
              <a:rPr sz="1600" spc="-10" dirty="0">
                <a:latin typeface="Sans Serif Collection"/>
                <a:cs typeface="Sans Serif Collection"/>
              </a:rPr>
              <a:t> window </a:t>
            </a:r>
            <a:r>
              <a:rPr sz="1600" dirty="0">
                <a:latin typeface="Sans Serif Collection"/>
                <a:cs typeface="Sans Serif Collection"/>
              </a:rPr>
              <a:t>sill,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so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are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those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pesky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ticks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and</a:t>
            </a:r>
            <a:r>
              <a:rPr sz="1600" spc="-10" dirty="0">
                <a:latin typeface="Sans Serif Collection"/>
                <a:cs typeface="Sans Serif Collection"/>
              </a:rPr>
              <a:t> ﬂeas!</a:t>
            </a:r>
            <a:endParaRPr sz="1600">
              <a:latin typeface="Sans Serif Collection"/>
              <a:cs typeface="Sans Serif Collection"/>
            </a:endParaRPr>
          </a:p>
          <a:p>
            <a:pPr marL="38100" marR="30480">
              <a:lnSpc>
                <a:spcPct val="101600"/>
              </a:lnSpc>
            </a:pPr>
            <a:r>
              <a:rPr sz="1600" dirty="0">
                <a:latin typeface="Sans Serif Collection"/>
                <a:cs typeface="Sans Serif Collection"/>
              </a:rPr>
              <a:t>Keep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your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cat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protected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all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season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with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Bravecto</a:t>
            </a:r>
            <a:r>
              <a:rPr sz="1575" baseline="31746" dirty="0">
                <a:latin typeface="Sans Serif Collection"/>
                <a:cs typeface="Sans Serif Collection"/>
              </a:rPr>
              <a:t>®</a:t>
            </a:r>
            <a:r>
              <a:rPr sz="1600" dirty="0">
                <a:latin typeface="Sans Serif Collection"/>
                <a:cs typeface="Sans Serif Collection"/>
              </a:rPr>
              <a:t>.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One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spc="-20" dirty="0">
                <a:latin typeface="Sans Serif Collection"/>
                <a:cs typeface="Sans Serif Collection"/>
              </a:rPr>
              <a:t>dose </a:t>
            </a:r>
            <a:r>
              <a:rPr sz="1600" dirty="0">
                <a:latin typeface="Sans Serif Collection"/>
                <a:cs typeface="Sans Serif Collection"/>
              </a:rPr>
              <a:t>gives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you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peace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of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mind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that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they’re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protected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against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ticks </a:t>
            </a:r>
            <a:r>
              <a:rPr sz="1600" dirty="0">
                <a:latin typeface="Sans Serif Collection"/>
                <a:cs typeface="Sans Serif Collection"/>
              </a:rPr>
              <a:t>and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ﬂeas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for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3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months.</a:t>
            </a:r>
            <a:endParaRPr sz="1600">
              <a:latin typeface="Sans Serif Collection"/>
              <a:cs typeface="Sans Serif Collection"/>
            </a:endParaRPr>
          </a:p>
          <a:p>
            <a:pPr marL="38100">
              <a:lnSpc>
                <a:spcPct val="100000"/>
              </a:lnSpc>
              <a:spcBef>
                <a:spcPts val="1975"/>
              </a:spcBef>
            </a:pPr>
            <a:r>
              <a:rPr sz="1600" dirty="0">
                <a:latin typeface="Sans Serif Collection"/>
                <a:cs typeface="Sans Serif Collection"/>
              </a:rPr>
              <a:t>#BravectoSA</a:t>
            </a:r>
            <a:r>
              <a:rPr sz="1600" spc="-6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#OneDoseforSpring</a:t>
            </a:r>
            <a:endParaRPr sz="1600">
              <a:latin typeface="Sans Serif Collection"/>
              <a:cs typeface="Sans Serif Collectio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2175" y="1450947"/>
            <a:ext cx="48704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Sans Serif Collection"/>
                <a:cs typeface="Sans Serif Collection"/>
              </a:rPr>
              <a:t>[Button</a:t>
            </a:r>
            <a:r>
              <a:rPr sz="1600" spc="4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link:</a:t>
            </a:r>
            <a:r>
              <a:rPr sz="1600" spc="50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  <a:hlinkClick r:id="rId4"/>
              </a:rPr>
              <a:t>https://www.bravecto.co.za/for-dogs/]</a:t>
            </a:r>
            <a:endParaRPr sz="1600">
              <a:latin typeface="Sans Serif Collection"/>
              <a:cs typeface="Sans Serif Collectio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08025" y="1450947"/>
            <a:ext cx="47821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Sans Serif Collection"/>
                <a:cs typeface="Sans Serif Collection"/>
              </a:rPr>
              <a:t>[Button</a:t>
            </a:r>
            <a:r>
              <a:rPr sz="1600" spc="4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link:</a:t>
            </a:r>
            <a:r>
              <a:rPr sz="1600" spc="50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  <a:hlinkClick r:id="rId5"/>
              </a:rPr>
              <a:t>https://www.bravecto.co.za/for-cats/]</a:t>
            </a:r>
            <a:endParaRPr sz="1600">
              <a:latin typeface="Sans Serif Collection"/>
              <a:cs typeface="Sans Serif Collectio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9624" y="466628"/>
            <a:ext cx="7658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Bravecto</a:t>
            </a:r>
            <a:r>
              <a:rPr sz="1200" spc="-15" baseline="31250" dirty="0">
                <a:latin typeface="Tahoma"/>
                <a:cs typeface="Tahoma"/>
              </a:rPr>
              <a:t>®</a:t>
            </a:r>
            <a:endParaRPr sz="1200" baseline="3125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7062" y="2309455"/>
            <a:ext cx="3996599" cy="71051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06450" y="466628"/>
            <a:ext cx="37966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latin typeface="Arial Black"/>
                <a:cs typeface="Arial Black"/>
              </a:rPr>
              <a:t>Spring</a:t>
            </a:r>
            <a:r>
              <a:rPr sz="1200" spc="-25" dirty="0">
                <a:latin typeface="Arial Black"/>
                <a:cs typeface="Arial Black"/>
              </a:rPr>
              <a:t> </a:t>
            </a:r>
            <a:r>
              <a:rPr sz="1200" spc="-55" dirty="0">
                <a:latin typeface="Arial Black"/>
                <a:cs typeface="Arial Black"/>
              </a:rPr>
              <a:t>Promotion</a:t>
            </a:r>
            <a:r>
              <a:rPr sz="1200" spc="-25" dirty="0">
                <a:latin typeface="Arial Black"/>
                <a:cs typeface="Arial Black"/>
              </a:rPr>
              <a:t> </a:t>
            </a:r>
            <a:r>
              <a:rPr sz="1200" spc="-125" dirty="0">
                <a:latin typeface="Arial Black"/>
                <a:cs typeface="Arial Black"/>
              </a:rPr>
              <a:t>2026</a:t>
            </a:r>
            <a:r>
              <a:rPr sz="1200" spc="-20" dirty="0">
                <a:latin typeface="Arial Black"/>
                <a:cs typeface="Arial Black"/>
              </a:rPr>
              <a:t> </a:t>
            </a:r>
            <a:r>
              <a:rPr sz="1200" spc="185" dirty="0">
                <a:latin typeface="Tahoma"/>
                <a:cs typeface="Tahoma"/>
              </a:rPr>
              <a:t>|</a:t>
            </a:r>
            <a:r>
              <a:rPr sz="1200" dirty="0">
                <a:latin typeface="Tahoma"/>
                <a:cs typeface="Tahoma"/>
              </a:rPr>
              <a:t> Meta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Assets:</a:t>
            </a:r>
            <a:r>
              <a:rPr sz="1200" dirty="0">
                <a:latin typeface="Tahoma"/>
                <a:cs typeface="Tahoma"/>
              </a:rPr>
              <a:t> Stories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(Static)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0799" y="2309455"/>
            <a:ext cx="3996599" cy="71051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9624" y="466628"/>
            <a:ext cx="7658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Bravecto</a:t>
            </a:r>
            <a:r>
              <a:rPr sz="1200" spc="-15" baseline="31250" dirty="0">
                <a:latin typeface="Tahoma"/>
                <a:cs typeface="Tahoma"/>
              </a:rPr>
              <a:t>®</a:t>
            </a:r>
            <a:endParaRPr sz="1200" baseline="312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6450" y="466628"/>
            <a:ext cx="30086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latin typeface="Arial Black"/>
                <a:cs typeface="Arial Black"/>
              </a:rPr>
              <a:t>Spring</a:t>
            </a:r>
            <a:r>
              <a:rPr sz="1200" spc="-25" dirty="0">
                <a:latin typeface="Arial Black"/>
                <a:cs typeface="Arial Black"/>
              </a:rPr>
              <a:t> </a:t>
            </a:r>
            <a:r>
              <a:rPr sz="1200" spc="-55" dirty="0">
                <a:latin typeface="Arial Black"/>
                <a:cs typeface="Arial Black"/>
              </a:rPr>
              <a:t>Promotion</a:t>
            </a:r>
            <a:r>
              <a:rPr sz="1200" spc="-20" dirty="0">
                <a:latin typeface="Arial Black"/>
                <a:cs typeface="Arial Black"/>
              </a:rPr>
              <a:t> </a:t>
            </a:r>
            <a:r>
              <a:rPr sz="1200" spc="-125" dirty="0">
                <a:latin typeface="Arial Black"/>
                <a:cs typeface="Arial Black"/>
              </a:rPr>
              <a:t>2026</a:t>
            </a:r>
            <a:r>
              <a:rPr sz="1200" spc="-25" dirty="0">
                <a:latin typeface="Arial Black"/>
                <a:cs typeface="Arial Black"/>
              </a:rPr>
              <a:t> </a:t>
            </a:r>
            <a:r>
              <a:rPr sz="1200" spc="185" dirty="0">
                <a:latin typeface="Tahoma"/>
                <a:cs typeface="Tahoma"/>
              </a:rPr>
              <a:t>|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Facebook </a:t>
            </a:r>
            <a:r>
              <a:rPr sz="1200" spc="-10" dirty="0">
                <a:latin typeface="Tahoma"/>
                <a:cs typeface="Tahoma"/>
              </a:rPr>
              <a:t>Cover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0799" y="2601125"/>
            <a:ext cx="10308000" cy="39220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9624" y="466628"/>
            <a:ext cx="7658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Bravecto</a:t>
            </a:r>
            <a:r>
              <a:rPr sz="1200" spc="-15" baseline="31250" dirty="0">
                <a:latin typeface="Tahoma"/>
                <a:cs typeface="Tahoma"/>
              </a:rPr>
              <a:t>®</a:t>
            </a:r>
            <a:endParaRPr sz="1200" baseline="312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5987" y="7604597"/>
            <a:ext cx="3487420" cy="12598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8100" marR="30480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latin typeface="Sans Serif Collection"/>
                <a:cs typeface="Sans Serif Collection"/>
              </a:rPr>
              <a:t>Keep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your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dog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protected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all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season </a:t>
            </a:r>
            <a:r>
              <a:rPr sz="1600" dirty="0">
                <a:latin typeface="Sans Serif Collection"/>
                <a:cs typeface="Sans Serif Collection"/>
              </a:rPr>
              <a:t>with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Bravecto</a:t>
            </a:r>
            <a:r>
              <a:rPr sz="1575" baseline="31746" dirty="0">
                <a:latin typeface="Sans Serif Collection"/>
                <a:cs typeface="Sans Serif Collection"/>
              </a:rPr>
              <a:t>®</a:t>
            </a:r>
            <a:r>
              <a:rPr sz="1600" dirty="0">
                <a:latin typeface="Sans Serif Collection"/>
                <a:cs typeface="Sans Serif Collection"/>
              </a:rPr>
              <a:t>.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One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dose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gives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spc="-25" dirty="0">
                <a:latin typeface="Sans Serif Collection"/>
                <a:cs typeface="Sans Serif Collection"/>
              </a:rPr>
              <a:t>you </a:t>
            </a:r>
            <a:r>
              <a:rPr sz="1600" dirty="0">
                <a:latin typeface="Sans Serif Collection"/>
                <a:cs typeface="Sans Serif Collection"/>
              </a:rPr>
              <a:t>peace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of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mind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that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your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pets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spc="-25" dirty="0">
                <a:latin typeface="Sans Serif Collection"/>
                <a:cs typeface="Sans Serif Collection"/>
              </a:rPr>
              <a:t>are </a:t>
            </a:r>
            <a:r>
              <a:rPr sz="1600" dirty="0">
                <a:latin typeface="Sans Serif Collection"/>
                <a:cs typeface="Sans Serif Collection"/>
              </a:rPr>
              <a:t>protected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against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ticks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and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ﬂeas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spc="-25" dirty="0">
                <a:latin typeface="Sans Serif Collection"/>
                <a:cs typeface="Sans Serif Collection"/>
              </a:rPr>
              <a:t>for </a:t>
            </a:r>
            <a:r>
              <a:rPr sz="1600" dirty="0">
                <a:latin typeface="Sans Serif Collection"/>
                <a:cs typeface="Sans Serif Collection"/>
              </a:rPr>
              <a:t>12 </a:t>
            </a:r>
            <a:r>
              <a:rPr sz="1600" spc="-10" dirty="0">
                <a:latin typeface="Sans Serif Collection"/>
                <a:cs typeface="Sans Serif Collection"/>
              </a:rPr>
              <a:t>weeks.</a:t>
            </a:r>
            <a:endParaRPr sz="1600">
              <a:latin typeface="Sans Serif Collection"/>
              <a:cs typeface="Sans Serif Collectio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6450" y="466628"/>
            <a:ext cx="4535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latin typeface="Arial Black"/>
                <a:cs typeface="Arial Black"/>
              </a:rPr>
              <a:t>Spring</a:t>
            </a:r>
            <a:r>
              <a:rPr sz="1200" spc="-40" dirty="0">
                <a:latin typeface="Arial Black"/>
                <a:cs typeface="Arial Black"/>
              </a:rPr>
              <a:t> </a:t>
            </a:r>
            <a:r>
              <a:rPr sz="1200" spc="-55" dirty="0">
                <a:latin typeface="Arial Black"/>
                <a:cs typeface="Arial Black"/>
              </a:rPr>
              <a:t>Promotion</a:t>
            </a:r>
            <a:r>
              <a:rPr sz="1200" spc="-35" dirty="0">
                <a:latin typeface="Arial Black"/>
                <a:cs typeface="Arial Black"/>
              </a:rPr>
              <a:t> </a:t>
            </a:r>
            <a:r>
              <a:rPr sz="1200" spc="-125" dirty="0">
                <a:latin typeface="Arial Black"/>
                <a:cs typeface="Arial Black"/>
              </a:rPr>
              <a:t>2026</a:t>
            </a:r>
            <a:r>
              <a:rPr sz="1200" spc="-40" dirty="0">
                <a:latin typeface="Arial Black"/>
                <a:cs typeface="Arial Black"/>
              </a:rPr>
              <a:t> </a:t>
            </a:r>
            <a:r>
              <a:rPr sz="1200" spc="185" dirty="0">
                <a:latin typeface="Tahoma"/>
                <a:cs typeface="Tahoma"/>
              </a:rPr>
              <a:t>|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Meta</a:t>
            </a:r>
            <a:r>
              <a:rPr sz="1200" spc="-10" dirty="0">
                <a:latin typeface="Tahoma"/>
                <a:cs typeface="Tahoma"/>
              </a:rPr>
              <a:t> Assets: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Image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Ads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-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Competition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71778" y="7632737"/>
            <a:ext cx="3860165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8100" marR="30480">
              <a:lnSpc>
                <a:spcPct val="101600"/>
              </a:lnSpc>
              <a:spcBef>
                <a:spcPts val="70"/>
              </a:spcBef>
            </a:pPr>
            <a:r>
              <a:rPr sz="1600" dirty="0">
                <a:latin typeface="Sans Serif Collection"/>
                <a:cs typeface="Sans Serif Collection"/>
              </a:rPr>
              <a:t>Keep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your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cat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protected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all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season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spc="-20" dirty="0">
                <a:latin typeface="Sans Serif Collection"/>
                <a:cs typeface="Sans Serif Collection"/>
              </a:rPr>
              <a:t>with </a:t>
            </a:r>
            <a:r>
              <a:rPr sz="1600" dirty="0">
                <a:latin typeface="Sans Serif Collection"/>
                <a:cs typeface="Sans Serif Collection"/>
              </a:rPr>
              <a:t>Bravecto</a:t>
            </a:r>
            <a:r>
              <a:rPr sz="1575" baseline="31746" dirty="0">
                <a:latin typeface="Sans Serif Collection"/>
                <a:cs typeface="Sans Serif Collection"/>
              </a:rPr>
              <a:t>®</a:t>
            </a:r>
            <a:r>
              <a:rPr sz="1600" dirty="0">
                <a:latin typeface="Sans Serif Collection"/>
                <a:cs typeface="Sans Serif Collection"/>
              </a:rPr>
              <a:t>.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One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dose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gives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you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peace</a:t>
            </a:r>
            <a:r>
              <a:rPr sz="1600" spc="-5" dirty="0">
                <a:latin typeface="Sans Serif Collection"/>
                <a:cs typeface="Sans Serif Collection"/>
              </a:rPr>
              <a:t> </a:t>
            </a:r>
            <a:r>
              <a:rPr sz="1600" spc="-25" dirty="0">
                <a:latin typeface="Sans Serif Collection"/>
                <a:cs typeface="Sans Serif Collection"/>
              </a:rPr>
              <a:t>of </a:t>
            </a:r>
            <a:r>
              <a:rPr sz="1600" dirty="0">
                <a:latin typeface="Sans Serif Collection"/>
                <a:cs typeface="Sans Serif Collection"/>
              </a:rPr>
              <a:t>mind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that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your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pets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are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protected </a:t>
            </a:r>
            <a:r>
              <a:rPr sz="1600" dirty="0">
                <a:latin typeface="Sans Serif Collection"/>
                <a:cs typeface="Sans Serif Collection"/>
              </a:rPr>
              <a:t>against</a:t>
            </a:r>
            <a:r>
              <a:rPr sz="1600" spc="-2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ticks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and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ﬂeas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for</a:t>
            </a:r>
            <a:r>
              <a:rPr sz="1600" spc="-10" dirty="0">
                <a:latin typeface="Sans Serif Collection"/>
                <a:cs typeface="Sans Serif Collection"/>
              </a:rPr>
              <a:t> </a:t>
            </a:r>
            <a:r>
              <a:rPr sz="1600" dirty="0">
                <a:latin typeface="Sans Serif Collection"/>
                <a:cs typeface="Sans Serif Collection"/>
              </a:rPr>
              <a:t>3</a:t>
            </a:r>
            <a:r>
              <a:rPr sz="1600" spc="-15" dirty="0">
                <a:latin typeface="Sans Serif Collection"/>
                <a:cs typeface="Sans Serif Collection"/>
              </a:rPr>
              <a:t> </a:t>
            </a:r>
            <a:r>
              <a:rPr sz="1600" spc="-10" dirty="0">
                <a:latin typeface="Sans Serif Collection"/>
                <a:cs typeface="Sans Serif Collection"/>
              </a:rPr>
              <a:t>months.</a:t>
            </a:r>
            <a:endParaRPr sz="1600" dirty="0">
              <a:latin typeface="Sans Serif Collection"/>
              <a:cs typeface="Sans Serif Collection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671B84-D52A-B883-9DDF-7217DA0BF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873360"/>
            <a:ext cx="4326123" cy="54076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512DDD-8BF8-042F-0983-5D864C861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73" y="1878804"/>
            <a:ext cx="4326122" cy="540765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19624" y="466628"/>
            <a:ext cx="7658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Bravecto</a:t>
            </a:r>
            <a:r>
              <a:rPr sz="1200" spc="-15" baseline="31250" dirty="0">
                <a:latin typeface="Tahoma"/>
                <a:cs typeface="Tahoma"/>
              </a:rPr>
              <a:t>®</a:t>
            </a:r>
            <a:endParaRPr sz="1200" baseline="312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6450" y="466628"/>
            <a:ext cx="4777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0" dirty="0">
                <a:latin typeface="Arial Black"/>
                <a:cs typeface="Arial Black"/>
              </a:rPr>
              <a:t>Spring</a:t>
            </a:r>
            <a:r>
              <a:rPr sz="1200" spc="-35" dirty="0">
                <a:latin typeface="Arial Black"/>
                <a:cs typeface="Arial Black"/>
              </a:rPr>
              <a:t> </a:t>
            </a:r>
            <a:r>
              <a:rPr sz="1200" spc="-55" dirty="0">
                <a:latin typeface="Arial Black"/>
                <a:cs typeface="Arial Black"/>
              </a:rPr>
              <a:t>Promotion</a:t>
            </a:r>
            <a:r>
              <a:rPr sz="1200" spc="-30" dirty="0">
                <a:latin typeface="Arial Black"/>
                <a:cs typeface="Arial Black"/>
              </a:rPr>
              <a:t> </a:t>
            </a:r>
            <a:r>
              <a:rPr sz="1200" spc="-125" dirty="0">
                <a:latin typeface="Arial Black"/>
                <a:cs typeface="Arial Black"/>
              </a:rPr>
              <a:t>2026</a:t>
            </a:r>
            <a:r>
              <a:rPr sz="1200" spc="-30" dirty="0">
                <a:latin typeface="Arial Black"/>
                <a:cs typeface="Arial Black"/>
              </a:rPr>
              <a:t> </a:t>
            </a:r>
            <a:r>
              <a:rPr sz="1200" spc="185" dirty="0">
                <a:latin typeface="Tahoma"/>
                <a:cs typeface="Tahoma"/>
              </a:rPr>
              <a:t>|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Meta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Assets: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Stories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35" dirty="0">
                <a:latin typeface="Tahoma"/>
                <a:cs typeface="Tahoma"/>
              </a:rPr>
              <a:t>(Static)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60" dirty="0">
                <a:latin typeface="Tahoma"/>
                <a:cs typeface="Tahoma"/>
              </a:rPr>
              <a:t>-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Competition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BA5030-106E-620C-63E5-7FEC5C3AE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07" y="2086072"/>
            <a:ext cx="4350544" cy="7734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E90943-1E10-CE8C-AD56-4374ECD8B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81" y="2106029"/>
            <a:ext cx="4350544" cy="7734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459</Words>
  <Application>Microsoft Office PowerPoint</Application>
  <PresentationFormat>Custom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 Black</vt:lpstr>
      <vt:lpstr>Calibri</vt:lpstr>
      <vt:lpstr>Sans Serif Collection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2572 Bravecto® Spring Campaign 2026 Digital</dc:title>
  <cp:lastModifiedBy>Heyns, Yolandi</cp:lastModifiedBy>
  <cp:revision>1</cp:revision>
  <dcterms:created xsi:type="dcterms:W3CDTF">2026-09-03T06:23:15Z</dcterms:created>
  <dcterms:modified xsi:type="dcterms:W3CDTF">2026-09-18T13:15:27Z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2026-09-03T00:00:00Z</vt:filetime>
  </property>
  <property fmtid="{D5CDD505-2E9C-101B-9397-08002B2CF9AE}" pid="3" name="Creator">
    <vt:lpwstr>Google</vt:lpwstr>
  </property>
  <property fmtid="{D5CDD505-2E9C-101B-9397-08002B2CF9AE}" pid="4" name="LastSaved">
    <vt:filetime>2026-09-03T00:00:00Z</vt:filetime>
  </property>
  <property fmtid="{D5CDD505-2E9C-101B-9397-08002B2CF9AE}" pid="5" name="MSIP_Label_794a5f65-4bbe-4bbe-bb66-e23e35795661_Enabled">
    <vt:lpwstr>true</vt:lpwstr>
  </property>
  <property fmtid="{D5CDD505-2E9C-101B-9397-08002B2CF9AE}" pid="6" name="MSIP_Label_794a5f65-4bbe-4bbe-bb66-e23e35795661_SetDate">
    <vt:lpwstr>2026-09-18T08:24:58Z</vt:lpwstr>
  </property>
  <property fmtid="{D5CDD505-2E9C-101B-9397-08002B2CF9AE}" pid="7" name="MSIP_Label_794a5f65-4bbe-4bbe-bb66-e23e35795661_Method">
    <vt:lpwstr>Privileged</vt:lpwstr>
  </property>
  <property fmtid="{D5CDD505-2E9C-101B-9397-08002B2CF9AE}" pid="8" name="MSIP_Label_794a5f65-4bbe-4bbe-bb66-e23e35795661_Name">
    <vt:lpwstr>794a5f65-4bbe-4bbe-bb66-e23e35795661</vt:lpwstr>
  </property>
  <property fmtid="{D5CDD505-2E9C-101B-9397-08002B2CF9AE}" pid="9" name="MSIP_Label_794a5f65-4bbe-4bbe-bb66-e23e35795661_SiteId">
    <vt:lpwstr>a00de4ec-48a8-43a6-be74-e31274e2060d</vt:lpwstr>
  </property>
  <property fmtid="{D5CDD505-2E9C-101B-9397-08002B2CF9AE}" pid="10" name="MSIP_Label_794a5f65-4bbe-4bbe-bb66-e23e35795661_ActionId">
    <vt:lpwstr>fc7b8c76-0e37-4e9f-95cf-9acd9855c503</vt:lpwstr>
  </property>
  <property fmtid="{D5CDD505-2E9C-101B-9397-08002B2CF9AE}" pid="11" name="MSIP_Label_794a5f65-4bbe-4bbe-bb66-e23e35795661_ContentBits">
    <vt:lpwstr>1</vt:lpwstr>
  </property>
  <property fmtid="{D5CDD505-2E9C-101B-9397-08002B2CF9AE}" pid="12" name="MSIP_Label_794a5f65-4bbe-4bbe-bb66-e23e35795661_Tag">
    <vt:lpwstr>10, 0, 1, 1</vt:lpwstr>
  </property>
  <property fmtid="{D5CDD505-2E9C-101B-9397-08002B2CF9AE}" pid="13" name="ClassificationContentMarkingHeaderLocations">
    <vt:lpwstr>Office Theme:8</vt:lpwstr>
  </property>
  <property fmtid="{D5CDD505-2E9C-101B-9397-08002B2CF9AE}" pid="14" name="ClassificationContentMarkingHeaderText">
    <vt:lpwstr>Public</vt:lpwstr>
  </property>
</Properties>
</file>